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4"/>
  </p:sldMasterIdLst>
  <p:notesMasterIdLst>
    <p:notesMasterId r:id="rId12"/>
  </p:notesMasterIdLst>
  <p:handoutMasterIdLst>
    <p:handoutMasterId r:id="rId13"/>
  </p:handoutMasterIdLst>
  <p:sldIdLst>
    <p:sldId id="326" r:id="rId5"/>
    <p:sldId id="353" r:id="rId6"/>
    <p:sldId id="385" r:id="rId7"/>
    <p:sldId id="257" r:id="rId8"/>
    <p:sldId id="386" r:id="rId9"/>
    <p:sldId id="387" r:id="rId10"/>
    <p:sldId id="376" r:id="rId11"/>
  </p:sldIdLst>
  <p:sldSz cx="9906000" cy="6858000" type="A4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1">
          <p15:clr>
            <a:srgbClr val="A4A3A4"/>
          </p15:clr>
        </p15:guide>
        <p15:guide id="2" orient="horz" pos="3967">
          <p15:clr>
            <a:srgbClr val="A4A3A4"/>
          </p15:clr>
        </p15:guide>
        <p15:guide id="3" pos="3016">
          <p15:clr>
            <a:srgbClr val="A4A3A4"/>
          </p15:clr>
        </p15:guide>
        <p15:guide id="4" pos="6020">
          <p15:clr>
            <a:srgbClr val="A4A3A4"/>
          </p15:clr>
        </p15:guide>
        <p15:guide id="5" pos="324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  <p15:guide id="3" orient="horz" pos="2928">
          <p15:clr>
            <a:srgbClr val="A4A3A4"/>
          </p15:clr>
        </p15:guide>
        <p15:guide id="4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AC36"/>
    <a:srgbClr val="6AA346"/>
    <a:srgbClr val="6BA143"/>
    <a:srgbClr val="6F2969"/>
    <a:srgbClr val="9C866F"/>
    <a:srgbClr val="66AB9A"/>
    <a:srgbClr val="4A4E72"/>
    <a:srgbClr val="B17644"/>
    <a:srgbClr val="5B465C"/>
    <a:srgbClr val="C43B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28" autoAdjust="0"/>
    <p:restoredTop sz="90350" autoAdjust="0"/>
  </p:normalViewPr>
  <p:slideViewPr>
    <p:cSldViewPr snapToGrid="0">
      <p:cViewPr varScale="1">
        <p:scale>
          <a:sx n="73" d="100"/>
          <a:sy n="73" d="100"/>
        </p:scale>
        <p:origin x="1134" y="72"/>
      </p:cViewPr>
      <p:guideLst>
        <p:guide orient="horz" pos="71"/>
        <p:guide orient="horz" pos="3967"/>
        <p:guide pos="3016"/>
        <p:guide pos="6020"/>
        <p:guide pos="324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40" d="100"/>
          <a:sy n="40" d="100"/>
        </p:scale>
        <p:origin x="-2862" y="-1188"/>
      </p:cViewPr>
      <p:guideLst>
        <p:guide orient="horz" pos="3110"/>
        <p:guide pos="2141"/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4A40F2-E951-40F6-B6BF-E913720CEBCA}" type="datetimeFigureOut">
              <a:rPr lang="en-US" smtClean="0"/>
              <a:pPr/>
              <a:t>1/27/2020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00962F-17DE-4577-925E-200AEEB615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0485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7399D0-6320-47BD-B131-FB264AE3E896}" type="datetimeFigureOut">
              <a:rPr lang="en-US" smtClean="0"/>
              <a:pPr/>
              <a:t>1/27/2020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9013" y="698500"/>
            <a:ext cx="503237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8FD262-E565-4355-B2F2-50612D7FCC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060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FD262-E565-4355-B2F2-50612D7FCC9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931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FD262-E565-4355-B2F2-50612D7FCC9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62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FD262-E565-4355-B2F2-50612D7FCC9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3774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FD262-E565-4355-B2F2-50612D7FCC9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302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FD262-E565-4355-B2F2-50612D7FCC9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692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FD262-E565-4355-B2F2-50612D7FCC9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593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0000" y="2880000"/>
            <a:ext cx="5760000" cy="972000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Presentation title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173AE-3680-47B5-9E93-A14B3F8736D1}" type="slidenum">
              <a:rPr lang="en-US" smtClean="0">
                <a:solidFill>
                  <a:srgbClr val="32556E"/>
                </a:solidFill>
              </a:rPr>
              <a:pPr/>
              <a:t>‹#›</a:t>
            </a:fld>
            <a:endParaRPr lang="en-US" dirty="0">
              <a:solidFill>
                <a:srgbClr val="32556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9010800" y="0"/>
            <a:ext cx="900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540000"/>
            <a:ext cx="1511811" cy="7040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600" y="4849200"/>
            <a:ext cx="527305" cy="1456947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39750" y="3996000"/>
            <a:ext cx="5760000" cy="324000"/>
          </a:xfrm>
        </p:spPr>
        <p:txBody>
          <a:bodyPr/>
          <a:lstStyle>
            <a:lvl1pPr>
              <a:lnSpc>
                <a:spcPts val="2400"/>
              </a:lnSpc>
              <a:spcBef>
                <a:spcPts val="0"/>
              </a:spcBef>
              <a:defRPr sz="2000" b="0" i="0" baseline="0">
                <a:solidFill>
                  <a:srgbClr val="5C6670"/>
                </a:solidFill>
              </a:defRPr>
            </a:lvl1pPr>
          </a:lstStyle>
          <a:p>
            <a:pPr lvl="0"/>
            <a:r>
              <a:rPr lang="en-US" dirty="0" smtClean="0"/>
              <a:t>Subheading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540000" y="4392000"/>
            <a:ext cx="5760000" cy="324000"/>
          </a:xfrm>
        </p:spPr>
        <p:txBody>
          <a:bodyPr/>
          <a:lstStyle>
            <a:lvl1pPr>
              <a:lnSpc>
                <a:spcPts val="1440"/>
              </a:lnSpc>
              <a:spcBef>
                <a:spcPts val="0"/>
              </a:spcBef>
              <a:defRPr sz="1200" b="0" i="0" baseline="0">
                <a:solidFill>
                  <a:srgbClr val="5C6670"/>
                </a:solidFill>
                <a:latin typeface="Georgia" pitchFamily="18" charset="0"/>
              </a:defRPr>
            </a:lvl1pPr>
            <a:lvl2pPr>
              <a:defRPr>
                <a:solidFill>
                  <a:srgbClr val="5C6670"/>
                </a:solidFill>
              </a:defRPr>
            </a:lvl2pPr>
            <a:lvl3pPr>
              <a:defRPr>
                <a:solidFill>
                  <a:srgbClr val="5C6670"/>
                </a:solidFill>
              </a:defRPr>
            </a:lvl3pPr>
            <a:lvl4pPr>
              <a:defRPr>
                <a:solidFill>
                  <a:srgbClr val="5C6670"/>
                </a:solidFill>
              </a:defRPr>
            </a:lvl4pPr>
            <a:lvl5pPr>
              <a:defRPr>
                <a:solidFill>
                  <a:srgbClr val="5C6670"/>
                </a:solidFill>
              </a:defRPr>
            </a:lvl5pPr>
          </a:lstStyle>
          <a:p>
            <a:pPr lvl="0"/>
            <a:r>
              <a:rPr lang="en-US" dirty="0" smtClean="0"/>
              <a:t>Location  / day / month / year</a:t>
            </a:r>
          </a:p>
        </p:txBody>
      </p:sp>
    </p:spTree>
    <p:extLst>
      <p:ext uri="{BB962C8B-B14F-4D97-AF65-F5344CB8AC3E}">
        <p14:creationId xmlns:p14="http://schemas.microsoft.com/office/powerpoint/2010/main" val="46557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_op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4173AE-3680-47B5-9E93-A14B3F8736D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2879999"/>
            <a:ext cx="4824000" cy="3600000"/>
          </a:xfrm>
        </p:spPr>
        <p:txBody>
          <a:bodyPr/>
          <a:lstStyle>
            <a:lvl1pPr>
              <a:lnSpc>
                <a:spcPts val="4000"/>
              </a:lnSpc>
              <a:spcBef>
                <a:spcPts val="0"/>
              </a:spcBef>
              <a:defRPr sz="3600" b="0" i="0" baseline="0">
                <a:solidFill>
                  <a:schemeClr val="accent1"/>
                </a:solidFill>
                <a:latin typeface="Georgia" pitchFamily="18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Insert Breaker 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540000"/>
            <a:ext cx="1511811" cy="704089"/>
          </a:xfrm>
          <a:prstGeom prst="rect">
            <a:avLst/>
          </a:prstGeom>
        </p:spPr>
      </p:pic>
      <p:pic>
        <p:nvPicPr>
          <p:cNvPr id="7" name="Picture 6" descr="coffee-breaker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64325" y="0"/>
            <a:ext cx="32416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00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_op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4173AE-3680-47B5-9E93-A14B3F8736D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2879999"/>
            <a:ext cx="4824000" cy="3600000"/>
          </a:xfrm>
        </p:spPr>
        <p:txBody>
          <a:bodyPr/>
          <a:lstStyle>
            <a:lvl1pPr>
              <a:lnSpc>
                <a:spcPts val="4000"/>
              </a:lnSpc>
              <a:spcBef>
                <a:spcPts val="0"/>
              </a:spcBef>
              <a:defRPr sz="3600" b="0" i="0" baseline="0">
                <a:solidFill>
                  <a:schemeClr val="accent1"/>
                </a:solidFill>
                <a:latin typeface="Georgia" pitchFamily="18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Insert Breaker 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540000"/>
            <a:ext cx="1511811" cy="704089"/>
          </a:xfrm>
          <a:prstGeom prst="rect">
            <a:avLst/>
          </a:prstGeom>
        </p:spPr>
      </p:pic>
      <p:pic>
        <p:nvPicPr>
          <p:cNvPr id="7" name="Picture 6" descr="mombasa01-breaker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64325" y="0"/>
            <a:ext cx="32416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24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_op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4173AE-3680-47B5-9E93-A14B3F8736D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2879999"/>
            <a:ext cx="4824000" cy="3600000"/>
          </a:xfrm>
        </p:spPr>
        <p:txBody>
          <a:bodyPr/>
          <a:lstStyle>
            <a:lvl1pPr>
              <a:lnSpc>
                <a:spcPts val="4000"/>
              </a:lnSpc>
              <a:spcBef>
                <a:spcPts val="0"/>
              </a:spcBef>
              <a:defRPr sz="3600" b="0" i="0" baseline="0">
                <a:solidFill>
                  <a:schemeClr val="accent1"/>
                </a:solidFill>
                <a:latin typeface="Georgia" pitchFamily="18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Insert Breaker 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540000"/>
            <a:ext cx="1511811" cy="704089"/>
          </a:xfrm>
          <a:prstGeom prst="rect">
            <a:avLst/>
          </a:prstGeom>
        </p:spPr>
      </p:pic>
      <p:pic>
        <p:nvPicPr>
          <p:cNvPr id="8" name="Picture 7" descr="asset01-breaker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64325" y="-1"/>
            <a:ext cx="3241675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34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_op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4173AE-3680-47B5-9E93-A14B3F8736D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2879999"/>
            <a:ext cx="4824000" cy="3600000"/>
          </a:xfrm>
        </p:spPr>
        <p:txBody>
          <a:bodyPr/>
          <a:lstStyle>
            <a:lvl1pPr>
              <a:lnSpc>
                <a:spcPts val="4000"/>
              </a:lnSpc>
              <a:spcBef>
                <a:spcPts val="0"/>
              </a:spcBef>
              <a:defRPr sz="3600" b="0" i="0" baseline="0">
                <a:solidFill>
                  <a:schemeClr val="accent1"/>
                </a:solidFill>
                <a:latin typeface="Georgia" pitchFamily="18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Insert Breaker 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540000"/>
            <a:ext cx="1511811" cy="704089"/>
          </a:xfrm>
          <a:prstGeom prst="rect">
            <a:avLst/>
          </a:prstGeom>
        </p:spPr>
      </p:pic>
      <p:pic>
        <p:nvPicPr>
          <p:cNvPr id="8" name="Picture 7" descr="plant-breaker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64325" y="0"/>
            <a:ext cx="32416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18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_opt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4173AE-3680-47B5-9E93-A14B3F8736D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2879999"/>
            <a:ext cx="4824000" cy="3600000"/>
          </a:xfrm>
        </p:spPr>
        <p:txBody>
          <a:bodyPr/>
          <a:lstStyle>
            <a:lvl1pPr>
              <a:lnSpc>
                <a:spcPts val="4000"/>
              </a:lnSpc>
              <a:spcBef>
                <a:spcPts val="0"/>
              </a:spcBef>
              <a:defRPr sz="3600" b="0" i="0" baseline="0">
                <a:solidFill>
                  <a:schemeClr val="accent1"/>
                </a:solidFill>
                <a:latin typeface="Georgia" pitchFamily="18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Insert Breaker 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540000"/>
            <a:ext cx="1511811" cy="704089"/>
          </a:xfrm>
          <a:prstGeom prst="rect">
            <a:avLst/>
          </a:prstGeom>
        </p:spPr>
      </p:pic>
      <p:pic>
        <p:nvPicPr>
          <p:cNvPr id="8" name="Picture 7" descr="stairs-breaker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64325" y="0"/>
            <a:ext cx="32416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173AE-3680-47B5-9E93-A14B3F8736D1}" type="slidenum">
              <a:rPr lang="en-US" smtClean="0">
                <a:solidFill>
                  <a:srgbClr val="32556E"/>
                </a:solidFill>
              </a:rPr>
              <a:pPr/>
              <a:t>‹#›</a:t>
            </a:fld>
            <a:endParaRPr lang="en-US" dirty="0">
              <a:solidFill>
                <a:srgbClr val="3255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98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173AE-3680-47B5-9E93-A14B3F8736D1}" type="slidenum">
              <a:rPr lang="en-US" smtClean="0">
                <a:solidFill>
                  <a:srgbClr val="32556E"/>
                </a:solidFill>
              </a:rPr>
              <a:pPr/>
              <a:t>‹#›</a:t>
            </a:fld>
            <a:endParaRPr lang="en-US" dirty="0">
              <a:solidFill>
                <a:srgbClr val="32556E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68300" y="1106488"/>
            <a:ext cx="9188714" cy="345600"/>
          </a:xfrm>
        </p:spPr>
        <p:txBody>
          <a:bodyPr>
            <a:noAutofit/>
          </a:bodyPr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defRPr/>
            </a:lvl2pPr>
          </a:lstStyle>
          <a:p>
            <a:r>
              <a:rPr lang="en-GB" dirty="0" smtClean="0">
                <a:latin typeface="Arial" charset="0"/>
                <a:cs typeface="Arial" charset="0"/>
              </a:rPr>
              <a:t>Body Subheading Arial 14pt Bold</a:t>
            </a:r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67200" y="252000"/>
            <a:ext cx="6840000" cy="4572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68036" y="1538288"/>
            <a:ext cx="9188714" cy="4747311"/>
          </a:xfrm>
        </p:spPr>
        <p:txBody>
          <a:bodyPr>
            <a:noAutofit/>
          </a:bodyPr>
          <a:lstStyle>
            <a:lvl1pPr>
              <a:defRPr sz="1400" b="0"/>
            </a:lvl1pPr>
            <a:lvl2pPr marL="179388" indent="-179388">
              <a:buFont typeface="Wingdings" pitchFamily="2" charset="2"/>
              <a:buChar char="§"/>
              <a:defRPr sz="1400"/>
            </a:lvl2pPr>
            <a:lvl3pPr marL="360363" indent="-180975">
              <a:defRPr sz="1200"/>
            </a:lvl3pPr>
            <a:lvl4pPr marL="539750" indent="-179388">
              <a:defRPr/>
            </a:lvl4pPr>
            <a:lvl5pPr marL="720725" indent="-180975">
              <a:tabLst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86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036" y="1538288"/>
            <a:ext cx="9188714" cy="4747311"/>
          </a:xfrm>
        </p:spPr>
        <p:txBody>
          <a:bodyPr>
            <a:noAutofit/>
          </a:bodyPr>
          <a:lstStyle>
            <a:lvl1pPr>
              <a:defRPr sz="1400" b="1"/>
            </a:lvl1pPr>
            <a:lvl2pPr marL="179388" indent="-179388">
              <a:buFont typeface="Wingdings" pitchFamily="2" charset="2"/>
              <a:buChar char="§"/>
              <a:defRPr sz="1400"/>
            </a:lvl2pPr>
            <a:lvl3pPr marL="360363" indent="-180975">
              <a:defRPr sz="1200"/>
            </a:lvl3pPr>
            <a:lvl4pPr marL="539750" indent="-179388">
              <a:defRPr/>
            </a:lvl4pPr>
            <a:lvl5pPr marL="720725" indent="-180975">
              <a:tabLst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173AE-3680-47B5-9E93-A14B3F8736D1}" type="slidenum">
              <a:rPr lang="en-US" smtClean="0">
                <a:solidFill>
                  <a:srgbClr val="32556E"/>
                </a:solidFill>
              </a:rPr>
              <a:pPr/>
              <a:t>‹#›</a:t>
            </a:fld>
            <a:endParaRPr lang="en-US" dirty="0">
              <a:solidFill>
                <a:srgbClr val="32556E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67200" y="1106488"/>
            <a:ext cx="9188714" cy="345600"/>
          </a:xfrm>
        </p:spPr>
        <p:txBody>
          <a:bodyPr>
            <a:noAutofit/>
          </a:bodyPr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defRPr/>
            </a:lvl2pPr>
          </a:lstStyle>
          <a:p>
            <a:r>
              <a:rPr lang="en-US" dirty="0" smtClean="0">
                <a:latin typeface="Arial" charset="0"/>
                <a:cs typeface="Arial" charset="0"/>
              </a:rPr>
              <a:t>Body Subheading Arial 14pt Bold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67200" y="252000"/>
            <a:ext cx="6840000" cy="4572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74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173AE-3680-47B5-9E93-A14B3F8736D1}" type="slidenum">
              <a:rPr lang="en-US" smtClean="0">
                <a:solidFill>
                  <a:srgbClr val="32556E"/>
                </a:solidFill>
              </a:rPr>
              <a:pPr/>
              <a:t>‹#›</a:t>
            </a:fld>
            <a:endParaRPr lang="en-US" dirty="0">
              <a:solidFill>
                <a:srgbClr val="32556E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148000" y="2026542"/>
            <a:ext cx="4408750" cy="4271072"/>
          </a:xfrm>
        </p:spPr>
        <p:txBody>
          <a:bodyPr vert="horz" lIns="0" tIns="0" rIns="0" bIns="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z="1200" smtClean="0"/>
            </a:lvl3pPr>
            <a:lvl4pPr>
              <a:defRPr lang="en-US" smtClean="0"/>
            </a:lvl4pPr>
            <a:lvl5pPr>
              <a:defRPr lang="en-US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marL="179388" lvl="1" indent="-179388">
              <a:buFont typeface="Wingdings" pitchFamily="2" charset="2"/>
              <a:buChar char="§"/>
            </a:pPr>
            <a:r>
              <a:rPr lang="en-US" smtClean="0"/>
              <a:t>Second level</a:t>
            </a:r>
          </a:p>
          <a:p>
            <a:pPr marL="360363" lvl="2" indent="-180975"/>
            <a:r>
              <a:rPr lang="en-US" smtClean="0"/>
              <a:t>Third level</a:t>
            </a:r>
          </a:p>
          <a:p>
            <a:pPr marL="539750" lvl="3"/>
            <a:r>
              <a:rPr lang="en-US" smtClean="0"/>
              <a:t>Fourth level</a:t>
            </a:r>
          </a:p>
          <a:p>
            <a:pPr marL="720725" lvl="4" indent="-180975"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368036" y="2027237"/>
            <a:ext cx="4405564" cy="4270375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8036" y="1106488"/>
            <a:ext cx="9188714" cy="345600"/>
          </a:xfrm>
        </p:spPr>
        <p:txBody>
          <a:bodyPr>
            <a:noAutofit/>
          </a:bodyPr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defRPr/>
            </a:lvl2pPr>
          </a:lstStyle>
          <a:p>
            <a:r>
              <a:rPr lang="en-GB" dirty="0" smtClean="0">
                <a:latin typeface="Arial" charset="0"/>
                <a:cs typeface="Arial" charset="0"/>
              </a:rPr>
              <a:t>Body Subheading Arial 14pt Bold</a:t>
            </a:r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11" name="Content Placeholder 6"/>
          <p:cNvSpPr>
            <a:spLocks noGrp="1"/>
          </p:cNvSpPr>
          <p:nvPr>
            <p:ph sz="quarter" idx="17" hasCustomPrompt="1"/>
          </p:nvPr>
        </p:nvSpPr>
        <p:spPr>
          <a:xfrm>
            <a:off x="357422" y="1538288"/>
            <a:ext cx="4419964" cy="385613"/>
          </a:xfrm>
        </p:spPr>
        <p:txBody>
          <a:bodyPr/>
          <a:lstStyle>
            <a:lvl1pPr>
              <a:spcBef>
                <a:spcPts val="0"/>
              </a:spcBef>
              <a:defRPr sz="1400" b="1">
                <a:solidFill>
                  <a:schemeClr val="accent1"/>
                </a:solidFill>
              </a:defRPr>
            </a:lvl1pPr>
            <a:lvl2pPr>
              <a:defRPr sz="1400" b="1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buNone/>
              <a:defRPr sz="1400" b="0">
                <a:solidFill>
                  <a:schemeClr val="accent1"/>
                </a:solidFill>
              </a:defRPr>
            </a:lvl3pPr>
            <a:lvl4pPr marL="158750" indent="0">
              <a:buNone/>
              <a:defRPr sz="1400" b="0">
                <a:solidFill>
                  <a:schemeClr val="accent1"/>
                </a:solidFill>
              </a:defRPr>
            </a:lvl4pPr>
            <a:lvl5pPr marL="352425" indent="0">
              <a:buNone/>
              <a:defRPr sz="1400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z="1400" b="1" dirty="0" smtClean="0">
                <a:solidFill>
                  <a:schemeClr val="accent1"/>
                </a:solidFill>
                <a:ea typeface="MS PGothic" pitchFamily="34" charset="-128"/>
              </a:rPr>
              <a:t>Chart title in Arial 14pt Bold</a:t>
            </a:r>
            <a:endParaRPr lang="en-US" dirty="0" smtClean="0"/>
          </a:p>
          <a:p>
            <a:pPr lvl="2"/>
            <a:r>
              <a:rPr lang="en-GB" sz="1400" dirty="0" smtClean="0">
                <a:solidFill>
                  <a:schemeClr val="accent1"/>
                </a:solidFill>
                <a:ea typeface="MS PGothic" pitchFamily="34" charset="-128"/>
              </a:rPr>
              <a:t>Subtitle/other text info in Arial 14pt Regular</a:t>
            </a:r>
            <a:endParaRPr lang="en-US" dirty="0"/>
          </a:p>
        </p:txBody>
      </p:sp>
      <p:sp>
        <p:nvSpPr>
          <p:cNvPr id="12" name="Content Placeholder 6"/>
          <p:cNvSpPr>
            <a:spLocks noGrp="1"/>
          </p:cNvSpPr>
          <p:nvPr>
            <p:ph sz="quarter" idx="18" hasCustomPrompt="1"/>
          </p:nvPr>
        </p:nvSpPr>
        <p:spPr>
          <a:xfrm>
            <a:off x="5136786" y="1538288"/>
            <a:ext cx="4419964" cy="385613"/>
          </a:xfrm>
        </p:spPr>
        <p:txBody>
          <a:bodyPr/>
          <a:lstStyle>
            <a:lvl1pPr>
              <a:spcBef>
                <a:spcPts val="0"/>
              </a:spcBef>
              <a:defRPr sz="1400" b="1">
                <a:solidFill>
                  <a:schemeClr val="accent1"/>
                </a:solidFill>
              </a:defRPr>
            </a:lvl1pPr>
            <a:lvl2pPr>
              <a:defRPr sz="1400" b="1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buNone/>
              <a:defRPr sz="1400" b="0">
                <a:solidFill>
                  <a:schemeClr val="accent1"/>
                </a:solidFill>
              </a:defRPr>
            </a:lvl3pPr>
            <a:lvl4pPr marL="158750" indent="0">
              <a:buNone/>
              <a:defRPr sz="1400" b="0">
                <a:solidFill>
                  <a:schemeClr val="accent1"/>
                </a:solidFill>
              </a:defRPr>
            </a:lvl4pPr>
            <a:lvl5pPr marL="352425" indent="0">
              <a:buNone/>
              <a:defRPr sz="1400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z="1400" b="1" dirty="0" smtClean="0">
                <a:solidFill>
                  <a:schemeClr val="accent1"/>
                </a:solidFill>
                <a:ea typeface="MS PGothic" pitchFamily="34" charset="-128"/>
              </a:rPr>
              <a:t>Chart title in Arial 14pt Bold</a:t>
            </a:r>
            <a:endParaRPr lang="en-US" dirty="0" smtClean="0"/>
          </a:p>
          <a:p>
            <a:pPr lvl="2"/>
            <a:r>
              <a:rPr lang="en-GB" sz="1400" dirty="0" smtClean="0">
                <a:solidFill>
                  <a:schemeClr val="accent1"/>
                </a:solidFill>
                <a:ea typeface="MS PGothic" pitchFamily="34" charset="-128"/>
              </a:rPr>
              <a:t>Subtitle/other text info in Arial 14pt Regular</a:t>
            </a:r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367200" y="252000"/>
            <a:ext cx="6840000" cy="4572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16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8036" y="1106488"/>
            <a:ext cx="9188714" cy="345600"/>
          </a:xfrm>
        </p:spPr>
        <p:txBody>
          <a:bodyPr>
            <a:noAutofit/>
          </a:bodyPr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defRPr/>
            </a:lvl2pPr>
          </a:lstStyle>
          <a:p>
            <a:r>
              <a:rPr lang="en-GB" dirty="0" smtClean="0">
                <a:latin typeface="Arial" charset="0"/>
                <a:cs typeface="Arial" charset="0"/>
              </a:rPr>
              <a:t>Body Subheading Arial 14pt Bold</a:t>
            </a:r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173AE-3680-47B5-9E93-A14B3F8736D1}" type="slidenum">
              <a:rPr lang="en-US" smtClean="0">
                <a:solidFill>
                  <a:srgbClr val="32556E"/>
                </a:solidFill>
              </a:rPr>
              <a:pPr/>
              <a:t>‹#›</a:t>
            </a:fld>
            <a:endParaRPr lang="en-US" dirty="0">
              <a:solidFill>
                <a:srgbClr val="32556E"/>
              </a:solidFill>
            </a:endParaRP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5"/>
          </p:nvPr>
        </p:nvSpPr>
        <p:spPr>
          <a:xfrm>
            <a:off x="368300" y="2027237"/>
            <a:ext cx="9188450" cy="4270375"/>
          </a:xfrm>
        </p:spPr>
        <p:txBody>
          <a:bodyPr/>
          <a:lstStyle/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7" hasCustomPrompt="1"/>
          </p:nvPr>
        </p:nvSpPr>
        <p:spPr>
          <a:xfrm>
            <a:off x="368300" y="1538288"/>
            <a:ext cx="9179164" cy="385613"/>
          </a:xfrm>
        </p:spPr>
        <p:txBody>
          <a:bodyPr/>
          <a:lstStyle>
            <a:lvl1pPr>
              <a:spcBef>
                <a:spcPts val="0"/>
              </a:spcBef>
              <a:defRPr sz="1400" b="1">
                <a:solidFill>
                  <a:schemeClr val="accent1"/>
                </a:solidFill>
              </a:defRPr>
            </a:lvl1pPr>
            <a:lvl2pPr>
              <a:defRPr sz="1400" b="1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buNone/>
              <a:defRPr sz="1400" b="0">
                <a:solidFill>
                  <a:schemeClr val="accent1"/>
                </a:solidFill>
              </a:defRPr>
            </a:lvl3pPr>
            <a:lvl4pPr marL="158750" indent="0">
              <a:buNone/>
              <a:defRPr sz="1400" b="0">
                <a:solidFill>
                  <a:schemeClr val="accent1"/>
                </a:solidFill>
              </a:defRPr>
            </a:lvl4pPr>
            <a:lvl5pPr marL="352425" indent="0">
              <a:buNone/>
              <a:defRPr sz="1400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z="1400" b="1" dirty="0" smtClean="0">
                <a:solidFill>
                  <a:schemeClr val="accent1"/>
                </a:solidFill>
                <a:ea typeface="MS PGothic" pitchFamily="34" charset="-128"/>
              </a:rPr>
              <a:t>Chart title in Arial 14pt Bold</a:t>
            </a:r>
            <a:endParaRPr lang="en-US" dirty="0" smtClean="0"/>
          </a:p>
          <a:p>
            <a:pPr lvl="2"/>
            <a:r>
              <a:rPr lang="en-GB" sz="1400" dirty="0" smtClean="0">
                <a:solidFill>
                  <a:schemeClr val="accent1"/>
                </a:solidFill>
                <a:ea typeface="MS PGothic" pitchFamily="34" charset="-128"/>
              </a:rPr>
              <a:t>Subtitle/other text info in Arial 14pt Regular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67200" y="252000"/>
            <a:ext cx="6840000" cy="4572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92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8036" y="1106488"/>
            <a:ext cx="9188714" cy="345600"/>
          </a:xfrm>
        </p:spPr>
        <p:txBody>
          <a:bodyPr>
            <a:noAutofit/>
          </a:bodyPr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defRPr/>
            </a:lvl2pPr>
          </a:lstStyle>
          <a:p>
            <a:r>
              <a:rPr lang="en-GB" dirty="0" smtClean="0">
                <a:latin typeface="Arial" charset="0"/>
                <a:cs typeface="Arial" charset="0"/>
              </a:rPr>
              <a:t>Body Subheading Arial 14pt Bold</a:t>
            </a:r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173AE-3680-47B5-9E93-A14B3F8736D1}" type="slidenum">
              <a:rPr lang="en-US" smtClean="0">
                <a:solidFill>
                  <a:srgbClr val="32556E"/>
                </a:solidFill>
              </a:rPr>
              <a:pPr/>
              <a:t>‹#›</a:t>
            </a:fld>
            <a:endParaRPr lang="en-US" dirty="0">
              <a:solidFill>
                <a:srgbClr val="32556E"/>
              </a:solidFill>
            </a:endParaRP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5"/>
          </p:nvPr>
        </p:nvSpPr>
        <p:spPr>
          <a:xfrm>
            <a:off x="368036" y="2027239"/>
            <a:ext cx="4419864" cy="4270374"/>
          </a:xfrm>
        </p:spPr>
        <p:txBody>
          <a:bodyPr/>
          <a:lstStyle/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11" name="Chart Placeholder 8"/>
          <p:cNvSpPr>
            <a:spLocks noGrp="1"/>
          </p:cNvSpPr>
          <p:nvPr>
            <p:ph type="chart" sz="quarter" idx="16"/>
          </p:nvPr>
        </p:nvSpPr>
        <p:spPr>
          <a:xfrm>
            <a:off x="5147401" y="2027239"/>
            <a:ext cx="4435799" cy="4270374"/>
          </a:xfrm>
        </p:spPr>
        <p:txBody>
          <a:bodyPr/>
          <a:lstStyle/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7" hasCustomPrompt="1"/>
          </p:nvPr>
        </p:nvSpPr>
        <p:spPr>
          <a:xfrm>
            <a:off x="368300" y="1538288"/>
            <a:ext cx="4419964" cy="385613"/>
          </a:xfrm>
        </p:spPr>
        <p:txBody>
          <a:bodyPr/>
          <a:lstStyle>
            <a:lvl1pPr>
              <a:spcBef>
                <a:spcPts val="0"/>
              </a:spcBef>
              <a:defRPr sz="1400" b="1">
                <a:solidFill>
                  <a:schemeClr val="accent1"/>
                </a:solidFill>
              </a:defRPr>
            </a:lvl1pPr>
            <a:lvl2pPr>
              <a:defRPr sz="1400" b="1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buNone/>
              <a:defRPr sz="1400" b="0">
                <a:solidFill>
                  <a:schemeClr val="accent1"/>
                </a:solidFill>
              </a:defRPr>
            </a:lvl3pPr>
            <a:lvl4pPr marL="158750" indent="0">
              <a:buNone/>
              <a:defRPr sz="1400" b="0">
                <a:solidFill>
                  <a:schemeClr val="accent1"/>
                </a:solidFill>
              </a:defRPr>
            </a:lvl4pPr>
            <a:lvl5pPr marL="352425" indent="0">
              <a:buNone/>
              <a:defRPr sz="1400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z="1400" b="1" dirty="0" smtClean="0">
                <a:solidFill>
                  <a:schemeClr val="accent1"/>
                </a:solidFill>
                <a:ea typeface="MS PGothic" pitchFamily="34" charset="-128"/>
              </a:rPr>
              <a:t>Chart title in Arial 14pt Bold</a:t>
            </a:r>
            <a:endParaRPr lang="en-US" dirty="0" smtClean="0"/>
          </a:p>
          <a:p>
            <a:pPr lvl="2"/>
            <a:r>
              <a:rPr lang="en-GB" sz="1400" dirty="0" smtClean="0">
                <a:solidFill>
                  <a:schemeClr val="accent1"/>
                </a:solidFill>
                <a:ea typeface="MS PGothic" pitchFamily="34" charset="-128"/>
              </a:rPr>
              <a:t>Subtitle/other text info in Arial 14pt Regular</a:t>
            </a:r>
            <a:endParaRPr lang="en-US" dirty="0"/>
          </a:p>
        </p:txBody>
      </p:sp>
      <p:sp>
        <p:nvSpPr>
          <p:cNvPr id="10" name="Content Placeholder 6"/>
          <p:cNvSpPr>
            <a:spLocks noGrp="1"/>
          </p:cNvSpPr>
          <p:nvPr>
            <p:ph sz="quarter" idx="18" hasCustomPrompt="1"/>
          </p:nvPr>
        </p:nvSpPr>
        <p:spPr>
          <a:xfrm>
            <a:off x="5147664" y="1538288"/>
            <a:ext cx="4419964" cy="385613"/>
          </a:xfrm>
        </p:spPr>
        <p:txBody>
          <a:bodyPr/>
          <a:lstStyle>
            <a:lvl1pPr>
              <a:spcBef>
                <a:spcPts val="0"/>
              </a:spcBef>
              <a:defRPr sz="1400" b="1">
                <a:solidFill>
                  <a:schemeClr val="accent1"/>
                </a:solidFill>
              </a:defRPr>
            </a:lvl1pPr>
            <a:lvl2pPr>
              <a:defRPr sz="1400" b="1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buNone/>
              <a:defRPr sz="1400" b="0">
                <a:solidFill>
                  <a:schemeClr val="accent1"/>
                </a:solidFill>
              </a:defRPr>
            </a:lvl3pPr>
            <a:lvl4pPr marL="158750" indent="0">
              <a:buNone/>
              <a:defRPr sz="1400" b="0">
                <a:solidFill>
                  <a:schemeClr val="accent1"/>
                </a:solidFill>
              </a:defRPr>
            </a:lvl4pPr>
            <a:lvl5pPr marL="352425" indent="0">
              <a:buNone/>
              <a:defRPr sz="1400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z="1400" b="1" dirty="0" smtClean="0">
                <a:solidFill>
                  <a:schemeClr val="accent1"/>
                </a:solidFill>
                <a:ea typeface="MS PGothic" pitchFamily="34" charset="-128"/>
              </a:rPr>
              <a:t>Chart title in Arial 14pt Bold</a:t>
            </a:r>
            <a:endParaRPr lang="en-US" dirty="0" smtClean="0"/>
          </a:p>
          <a:p>
            <a:pPr lvl="2"/>
            <a:r>
              <a:rPr lang="en-GB" sz="1400" dirty="0" smtClean="0">
                <a:solidFill>
                  <a:schemeClr val="accent1"/>
                </a:solidFill>
                <a:ea typeface="MS PGothic" pitchFamily="34" charset="-128"/>
              </a:rPr>
              <a:t>Subtitle/other text info in Arial 14pt Regular</a:t>
            </a:r>
            <a:endParaRPr lang="en-US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67200" y="252000"/>
            <a:ext cx="6840000" cy="4572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69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8036" y="1106488"/>
            <a:ext cx="9188714" cy="345600"/>
          </a:xfrm>
        </p:spPr>
        <p:txBody>
          <a:bodyPr>
            <a:noAutofit/>
          </a:bodyPr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defRPr/>
            </a:lvl2pPr>
          </a:lstStyle>
          <a:p>
            <a:r>
              <a:rPr lang="en-GB" dirty="0" smtClean="0">
                <a:latin typeface="Arial" charset="0"/>
                <a:cs typeface="Arial" charset="0"/>
              </a:rPr>
              <a:t>Body Subheading Arial 14pt Bold</a:t>
            </a:r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173AE-3680-47B5-9E93-A14B3F8736D1}" type="slidenum">
              <a:rPr lang="en-US" smtClean="0">
                <a:solidFill>
                  <a:srgbClr val="32556E"/>
                </a:solidFill>
              </a:rPr>
              <a:pPr/>
              <a:t>‹#›</a:t>
            </a:fld>
            <a:endParaRPr lang="en-US" dirty="0">
              <a:solidFill>
                <a:srgbClr val="32556E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7" hasCustomPrompt="1"/>
          </p:nvPr>
        </p:nvSpPr>
        <p:spPr>
          <a:xfrm>
            <a:off x="368300" y="1538288"/>
            <a:ext cx="9179164" cy="385613"/>
          </a:xfrm>
        </p:spPr>
        <p:txBody>
          <a:bodyPr/>
          <a:lstStyle>
            <a:lvl1pPr>
              <a:spcBef>
                <a:spcPts val="0"/>
              </a:spcBef>
              <a:defRPr sz="1400" b="1">
                <a:solidFill>
                  <a:schemeClr val="accent1"/>
                </a:solidFill>
              </a:defRPr>
            </a:lvl1pPr>
            <a:lvl2pPr>
              <a:defRPr sz="1400" b="1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buNone/>
              <a:defRPr sz="1400" b="0">
                <a:solidFill>
                  <a:schemeClr val="accent1"/>
                </a:solidFill>
              </a:defRPr>
            </a:lvl3pPr>
            <a:lvl4pPr marL="158750" indent="0">
              <a:buNone/>
              <a:defRPr sz="1400" b="0">
                <a:solidFill>
                  <a:schemeClr val="accent1"/>
                </a:solidFill>
              </a:defRPr>
            </a:lvl4pPr>
            <a:lvl5pPr marL="352425" indent="0">
              <a:buNone/>
              <a:defRPr sz="1400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z="1400" b="1" dirty="0" smtClean="0">
                <a:solidFill>
                  <a:schemeClr val="accent1"/>
                </a:solidFill>
                <a:ea typeface="MS PGothic" pitchFamily="34" charset="-128"/>
              </a:rPr>
              <a:t>Chart title in Arial 14pt Bold</a:t>
            </a:r>
            <a:endParaRPr lang="en-US" dirty="0" smtClean="0"/>
          </a:p>
          <a:p>
            <a:pPr lvl="2"/>
            <a:r>
              <a:rPr lang="en-GB" sz="1400" dirty="0" smtClean="0">
                <a:solidFill>
                  <a:schemeClr val="accent1"/>
                </a:solidFill>
                <a:ea typeface="MS PGothic" pitchFamily="34" charset="-128"/>
              </a:rPr>
              <a:t>Subtitle/other text info in Arial 14pt Regular</a:t>
            </a:r>
            <a:endParaRPr lang="en-US" dirty="0"/>
          </a:p>
        </p:txBody>
      </p:sp>
      <p:sp>
        <p:nvSpPr>
          <p:cNvPr id="8" name="Table Placeholder 7"/>
          <p:cNvSpPr>
            <a:spLocks noGrp="1"/>
          </p:cNvSpPr>
          <p:nvPr>
            <p:ph type="tbl" sz="quarter" idx="18"/>
          </p:nvPr>
        </p:nvSpPr>
        <p:spPr>
          <a:xfrm>
            <a:off x="368300" y="2027238"/>
            <a:ext cx="9201150" cy="4270375"/>
          </a:xfrm>
        </p:spPr>
        <p:txBody>
          <a:bodyPr/>
          <a:lstStyle/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367200" y="252000"/>
            <a:ext cx="6840000" cy="4572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11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173AE-3680-47B5-9E93-A14B3F8736D1}" type="slidenum">
              <a:rPr lang="en-US" smtClean="0">
                <a:solidFill>
                  <a:srgbClr val="32556E"/>
                </a:solidFill>
              </a:rPr>
              <a:pPr/>
              <a:t>‹#›</a:t>
            </a:fld>
            <a:endParaRPr lang="en-US" dirty="0">
              <a:solidFill>
                <a:srgbClr val="32556E"/>
              </a:solidFill>
            </a:endParaRP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367200" y="252000"/>
            <a:ext cx="6840000" cy="4572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76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_op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4173AE-3680-47B5-9E93-A14B3F8736D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2879999"/>
            <a:ext cx="4824000" cy="3600000"/>
          </a:xfrm>
        </p:spPr>
        <p:txBody>
          <a:bodyPr/>
          <a:lstStyle>
            <a:lvl1pPr>
              <a:lnSpc>
                <a:spcPts val="4000"/>
              </a:lnSpc>
              <a:spcBef>
                <a:spcPts val="0"/>
              </a:spcBef>
              <a:defRPr sz="3600" b="0" i="0" baseline="0">
                <a:solidFill>
                  <a:schemeClr val="accent1"/>
                </a:solidFill>
                <a:latin typeface="Georgia" pitchFamily="18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Insert Breaker 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540000"/>
            <a:ext cx="1511811" cy="704089"/>
          </a:xfrm>
          <a:prstGeom prst="rect">
            <a:avLst/>
          </a:prstGeom>
        </p:spPr>
      </p:pic>
      <p:pic>
        <p:nvPicPr>
          <p:cNvPr id="7" name="Picture 6" descr="ghent-breakers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64325" y="-1"/>
            <a:ext cx="3241675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89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906000" cy="809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7200" y="252000"/>
            <a:ext cx="6840000" cy="4572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27400" y="6413951"/>
            <a:ext cx="436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A4173AE-3680-47B5-9E93-A14B3F8736D1}" type="slidenum">
              <a:rPr lang="en-US" smtClean="0">
                <a:solidFill>
                  <a:srgbClr val="32556E"/>
                </a:solidFill>
              </a:rPr>
              <a:pPr/>
              <a:t>‹#›</a:t>
            </a:fld>
            <a:endParaRPr lang="en-US" dirty="0">
              <a:solidFill>
                <a:srgbClr val="32556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036" y="1106488"/>
            <a:ext cx="9200764" cy="51791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 descr="LDC_logo_V2_WHITE_362.png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8482207" y="253811"/>
            <a:ext cx="882425" cy="41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163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1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kern="1200">
          <a:solidFill>
            <a:schemeClr val="bg1"/>
          </a:solidFill>
          <a:latin typeface="+mj-lt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tabLst/>
        <a:defRPr sz="14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58750" indent="-15875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338138" indent="-179388" algn="l" defTabSz="914400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503238" indent="-150813" algn="l" defTabSz="914400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xtranet.ldc.com.ar/Dreyfus.Extranet.Site.UI.Web/Account/Logi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Descarga de comprobantes</a:t>
            </a:r>
            <a:r>
              <a:rPr lang="es-AR" dirty="0"/>
              <a:t/>
            </a:r>
            <a:br>
              <a:rPr lang="es-AR" dirty="0"/>
            </a:br>
            <a:endParaRPr lang="en-GB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173AE-3680-47B5-9E93-A14B3F8736D1}" type="slidenum">
              <a:rPr lang="en-US" smtClean="0">
                <a:solidFill>
                  <a:srgbClr val="32556E"/>
                </a:solidFill>
              </a:rPr>
              <a:pPr/>
              <a:t>1</a:t>
            </a:fld>
            <a:endParaRPr lang="en-US" dirty="0">
              <a:solidFill>
                <a:srgbClr val="32556E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803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173AE-3680-47B5-9E93-A14B3F8736D1}" type="slidenum">
              <a:rPr lang="en-US" smtClean="0"/>
              <a:t>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/>
              <a:t>Página </a:t>
            </a:r>
            <a:r>
              <a:rPr lang="es-AR" dirty="0"/>
              <a:t>de usuario LDC Argentina</a:t>
            </a:r>
            <a:br>
              <a:rPr lang="es-AR" dirty="0"/>
            </a:b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64435" y="1079280"/>
            <a:ext cx="8646919" cy="21493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AR" sz="2000" dirty="0" smtClean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El </a:t>
            </a:r>
            <a:r>
              <a:rPr lang="es-AR" sz="20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usuario debe ingresar con su clave y contraseña al sitio de </a:t>
            </a:r>
            <a:r>
              <a:rPr lang="es-AR" sz="2000" dirty="0" smtClean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proveedores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AR" sz="2000" dirty="0" smtClean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 clientes de LDC Argentina S.A.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AR" sz="2000" dirty="0">
                <a:hlinkClick r:id="rId3"/>
              </a:rPr>
              <a:t>https://extranet.ldc.com.ar/Dreyfus.Extranet.Site.UI.Web/Account/Login</a:t>
            </a:r>
            <a:endParaRPr lang="es-AR" sz="2000" dirty="0" smtClean="0">
              <a:solidFill>
                <a:schemeClr val="accent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AR" sz="2000" dirty="0">
              <a:solidFill>
                <a:schemeClr val="accent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AR" sz="2000" dirty="0">
              <a:solidFill>
                <a:schemeClr val="accent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48" y="2621078"/>
            <a:ext cx="9584352" cy="316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26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173AE-3680-47B5-9E93-A14B3F8736D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368300" y="1119551"/>
            <a:ext cx="9188714" cy="839878"/>
          </a:xfrm>
        </p:spPr>
        <p:txBody>
          <a:bodyPr/>
          <a:lstStyle/>
          <a:p>
            <a:r>
              <a:rPr lang="es-AR" sz="2000" b="0" dirty="0" smtClean="0"/>
              <a:t>Ingresar a la sección de liquidaciones y seleccionar liquidaciones</a:t>
            </a:r>
            <a:endParaRPr lang="es-AR" sz="1600" b="0" dirty="0"/>
          </a:p>
          <a:p>
            <a:pPr marL="342900" indent="-342900">
              <a:buFont typeface="+mj-lt"/>
              <a:buAutoNum type="arabicPeriod"/>
            </a:pPr>
            <a:endParaRPr lang="es-AR" sz="1600" dirty="0" smtClean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Página de usuario LDC Argentina</a:t>
            </a:r>
            <a:endParaRPr lang="es-419" dirty="0"/>
          </a:p>
        </p:txBody>
      </p:sp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1489165" y="2022474"/>
            <a:ext cx="6792685" cy="360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90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173AE-3680-47B5-9E93-A14B3F8736D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368300" y="1119551"/>
            <a:ext cx="9188714" cy="345600"/>
          </a:xfrm>
        </p:spPr>
        <p:txBody>
          <a:bodyPr/>
          <a:lstStyle/>
          <a:p>
            <a:r>
              <a:rPr lang="es-AR" sz="2000" b="0" dirty="0" smtClean="0"/>
              <a:t>Filtrar por numero de </a:t>
            </a:r>
            <a:r>
              <a:rPr lang="es-AR" sz="2000" b="0" dirty="0" smtClean="0"/>
              <a:t>comprobante (ingresar el numero sin </a:t>
            </a:r>
            <a:r>
              <a:rPr lang="es-AR" sz="2000" b="0" smtClean="0"/>
              <a:t>la letra)</a:t>
            </a:r>
            <a:endParaRPr lang="es-AR" sz="2000" b="0" dirty="0" smtClean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Página de usuario LDC Argentina</a:t>
            </a:r>
            <a:endParaRPr lang="es-419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394" y="2103120"/>
            <a:ext cx="8522006" cy="427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24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173AE-3680-47B5-9E93-A14B3F8736D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367200" y="914400"/>
            <a:ext cx="9189814" cy="1084217"/>
          </a:xfrm>
        </p:spPr>
        <p:txBody>
          <a:bodyPr/>
          <a:lstStyle/>
          <a:p>
            <a:r>
              <a:rPr lang="es-AR" sz="2000" b="0" dirty="0" smtClean="0"/>
              <a:t>Una vez seleccionado buscar, en la sección de liquidaciones se visualiza el comprobante y seleccionando la opción (seleccionada con el mouse) te permite imprimir el mismo.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Página de usuario LDC Argentina</a:t>
            </a:r>
            <a:endParaRPr lang="es-419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419" y="2203817"/>
            <a:ext cx="9440781" cy="383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85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173AE-3680-47B5-9E93-A14B3F8736D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367200" y="914400"/>
            <a:ext cx="9189814" cy="1084217"/>
          </a:xfrm>
        </p:spPr>
        <p:txBody>
          <a:bodyPr/>
          <a:lstStyle/>
          <a:p>
            <a:r>
              <a:rPr lang="es-AR" sz="2000" b="0" dirty="0" smtClean="0"/>
              <a:t>En los casos en que luego de seleccionar imprimir surja la siguiente alerta, por favor seleccionar aceptar y luego la pagina abrirá el respectivo comprobante en </a:t>
            </a:r>
            <a:r>
              <a:rPr lang="es-AR" sz="2000" b="0" dirty="0" err="1" smtClean="0"/>
              <a:t>pdf</a:t>
            </a:r>
            <a:r>
              <a:rPr lang="es-AR" sz="2000" b="0" dirty="0" smtClean="0"/>
              <a:t>.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Página de usuario LDC Argentina</a:t>
            </a:r>
            <a:endParaRPr lang="es-419" dirty="0"/>
          </a:p>
        </p:txBody>
      </p:sp>
      <p:pic>
        <p:nvPicPr>
          <p:cNvPr id="2050" name="Picture 2" descr="bfd71f5d-683e-46d7-bbda-889b453102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56" y="2972796"/>
            <a:ext cx="8115301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940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173AE-3680-47B5-9E93-A14B3F8736D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368300" y="1171993"/>
            <a:ext cx="9188714" cy="214591"/>
          </a:xfrm>
        </p:spPr>
        <p:txBody>
          <a:bodyPr/>
          <a:lstStyle/>
          <a:p>
            <a:endParaRPr lang="en-US" sz="2000" dirty="0"/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 </a:t>
            </a:r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MUCHAS GRACIAS POR OPERAR CON </a:t>
            </a:r>
          </a:p>
          <a:p>
            <a:pPr algn="ctr"/>
            <a:r>
              <a:rPr lang="en-US" sz="2400" dirty="0" smtClean="0"/>
              <a:t>LDC ARGENTINA S.A.</a:t>
            </a:r>
            <a:endParaRPr lang="en-US" sz="2400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dirty="0" smtClean="0"/>
              <a:t>Gracias!	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591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DC_Template_A4_format_v2">
  <a:themeElements>
    <a:clrScheme name="Custom 20">
      <a:dk1>
        <a:sysClr val="windowText" lastClr="000000"/>
      </a:dk1>
      <a:lt1>
        <a:sysClr val="window" lastClr="FFFFFF"/>
      </a:lt1>
      <a:dk2>
        <a:srgbClr val="C9B8A8"/>
      </a:dk2>
      <a:lt2>
        <a:srgbClr val="98C0B8"/>
      </a:lt2>
      <a:accent1>
        <a:srgbClr val="32556E"/>
      </a:accent1>
      <a:accent2>
        <a:srgbClr val="5D465C"/>
      </a:accent2>
      <a:accent3>
        <a:srgbClr val="97B8DB"/>
      </a:accent3>
      <a:accent4>
        <a:srgbClr val="599536"/>
      </a:accent4>
      <a:accent5>
        <a:srgbClr val="4A4E72"/>
      </a:accent5>
      <a:accent6>
        <a:srgbClr val="66AB9A"/>
      </a:accent6>
      <a:hlink>
        <a:srgbClr val="32556E"/>
      </a:hlink>
      <a:folHlink>
        <a:srgbClr val="98C0B8"/>
      </a:folHlink>
    </a:clrScheme>
    <a:fontScheme name="Boone -LDC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2B4003A58FFF468C1F6BA526516D0F" ma:contentTypeVersion="0" ma:contentTypeDescription="Create a new document." ma:contentTypeScope="" ma:versionID="db2b226bb9d20a2167e779935d51f26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D47BF90-DA09-4369-B2E7-B392ADB1A7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08F7679-8175-4EF3-B714-F1DDBDDAE8E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94817C8-E0B1-476F-879E-C6156274CD7A}">
  <ds:schemaRefs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1867</TotalTime>
  <Words>157</Words>
  <Application>Microsoft Office PowerPoint</Application>
  <PresentationFormat>A4 Paper (210x297 mm)</PresentationFormat>
  <Paragraphs>34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MS PGothic</vt:lpstr>
      <vt:lpstr>Arial</vt:lpstr>
      <vt:lpstr>Calibri</vt:lpstr>
      <vt:lpstr>Georgia</vt:lpstr>
      <vt:lpstr>Times New Roman</vt:lpstr>
      <vt:lpstr>Wingdings</vt:lpstr>
      <vt:lpstr>LDC_Template_A4_format_v2</vt:lpstr>
      <vt:lpstr>Descarga de comprobantes </vt:lpstr>
      <vt:lpstr>Página de usuario LDC Argentina </vt:lpstr>
      <vt:lpstr>Página de usuario LDC Argentina</vt:lpstr>
      <vt:lpstr>Página de usuario LDC Argentina</vt:lpstr>
      <vt:lpstr>Página de usuario LDC Argentina</vt:lpstr>
      <vt:lpstr>Página de usuario LDC Argentina</vt:lpstr>
      <vt:lpstr>Gracias! </vt:lpstr>
    </vt:vector>
  </TitlesOfParts>
  <Company>Louis Dreyfus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 Hibon</dc:creator>
  <cp:lastModifiedBy>Daniela Totti</cp:lastModifiedBy>
  <cp:revision>202</cp:revision>
  <cp:lastPrinted>2018-09-20T12:51:18Z</cp:lastPrinted>
  <dcterms:created xsi:type="dcterms:W3CDTF">2016-02-17T14:00:01Z</dcterms:created>
  <dcterms:modified xsi:type="dcterms:W3CDTF">2020-01-27T21:01:22Z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0x010100252B4003A58FFF468C1F6BA526516D0F</vt:lpwstr>
  </property>
</Properties>
</file>